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Apostrophes and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an apostrophe to show that something belongs to someone.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an apostrophe to show belonging.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for contractions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Theyre late because they didnt hear the bell.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They’re late because they didn’t hear the bell.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these two words as one word, with an apostrophe.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cannot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can’t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is the correct way to write does not as one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doesnt’   ○ doesnt   ○ doesn’t   ○ does’nt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doesn’t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doesnt like peas, but shes happy to try them.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 doesn’t like peas, but she’s happy to try them.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short word as two words.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they are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 for belonging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show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someone. For one owner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coat. For many owners ending in s, just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coats. Do not use an apostrophe to make a plural: two dogs (not dog’s).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This is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Maya’s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teachers’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cars are outside.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James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bike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ending in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a plural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dogs, three books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teacher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teachers book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shoes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teacher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teachers shoes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shoes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coat belongs to one dog.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dog’s coat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dog’s coat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 coat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coat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dogs’s coat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shoes belong to one pupil.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pupil’s shoes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pupil’s shoes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pupils’s shoes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 shoes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 shoes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dogs bowl was empty.' (one dog)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One dog owns the bowl, so it should be 'dog’s bowl'.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An apostrophe can show that something belongs to someone.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example, 'the girl’s coat' is the coat that belongs to the girl.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bike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boy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boys bike before lunch.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boy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bike before lunch.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lunch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baby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babys lunch before lunch.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collected the baby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lunch before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photograph of the boy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boy’s photograph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coat of the driver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driver’s coat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hat belongs to one pupil.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 hat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 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pupils’s hat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pupil’s hat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pupil’s hat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lunch belongs to one driver.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 lunch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drivers’ lunch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drivers’s lunch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driver’s lunch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driver’s lunch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girls’s coats were wet.'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a regular plural ending in 's' the apostrophe goes after the 's' and no extra 's' is added: girls’.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children’s toys were everywhere.'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is an irregular plural that does not end in 's', so add apostrophe + 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shoes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girl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girls shoes again.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Someone had moved the girl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shoes again.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book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nurse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nurses book yesterday.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nurse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book yesterday.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of the dog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dog’s bike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words using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who owns it.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photograph of the drivers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drivers’ photograph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hat belongs to one teacher.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teachers’s hat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teacher’s hat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teacher’s hat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 hat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teachers’ hat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apostrophe in the correct place?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bike belongs to two dogs.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dog’s bike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dogs’s bike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 bike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dogs’ bike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dogs’ bike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childrens’ toys were everywhere.'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'Children' does not end in 's', so the apostrophe comes before the 's': children’s.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plural word can be made with an apostrophe, such as 'apple’s for sale'.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simple plural never takes an apostrophe: 'apples for sale'.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drawing belongs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drivers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drivers drawing yesterday.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borrowed the drivers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drawing yesterday.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The pencils belong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doctors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doctors pencils.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Everyone admired the doctors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pencils.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one owner: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James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many owners ending in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a plural: two dogs, three books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Apostrophes and commas · Apostrophes for possession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things that belong to people you know: Dad’s car, my friend’s dog. Check each apostrophe.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