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Apostrophes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where letters are missing: don’t, isn’t, I’m, she’s.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an apostrophe for missing letters.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in lists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sells soup butter and rice.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sells soup, butter and rice.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has the commas in the correct places?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studied money, shapes and, angles in maths this term.   ○ We studied money shapes and angles in maths this term.   ○ We studied money, shapes and angles in maths this term.   ○ We studied money, shapes, angles in maths this term.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studied money, shapes and angles in maths this term.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class visited the library the farm and the harbour last term.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class visited the library, the farm and the harbour last term.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the commas in the correct places?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For breakfast Dad made scrambled eggs, toast and fruit salad.   ○ For breakfast Dad made scrambled eggs, toast, fruit salad.   ○ For breakfast Dad made scrambled eggs, toast and, fruit salad.   ○ For breakfast Dad made scrambled eggs toast and fruit salad.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breakfast Dad made scrambled eggs, toast and fruit salad.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class visited the castle the farm the library and the harbour last term.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class visited the castle, the farm, the library and the harbour last term.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 for missing letters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(’) can show that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letters are missing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two words are joined into one. This is called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contraction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don’t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know.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She’s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sister.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don’t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is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isn’t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can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can’t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is, am, 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is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I am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I’m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are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we’re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will, have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will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I’ll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have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we’ve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Im sure that youre right.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 sure that you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right.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isnt here and he hasnt phoned.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here and he hasn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phoned.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don’t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they 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the’yre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theyre’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is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isnt’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is’nt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isn’t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isn’t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isnt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isn’t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he’s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can’t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cannot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is not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he 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am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isn’t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she’s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can’t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is not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cannot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am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she is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havent seen the film, but Ive read the book.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seen the film, but 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ve read the book.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doesnt like peas, but shes happy to try them.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doesn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like peas, but she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happy to try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he’s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do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'does’nt' is spelt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goes between 'n' and 't': 'doesn’t'.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'won’t' is a short form of 'will not'.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an irregular short form: the apostrophe takes the place of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Theres no milk left.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werent there.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has’nt phoned yet.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hasn’t phoned yet.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hasn’t phoned yet.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There’s no milk left.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There’s no milk left.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They’re at the park.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They’re at the park.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cant find my pencil.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can’t find my pencil.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can’t find my pencil.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dont have time.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Theyre at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wasnt sure, but Im glad you came.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sure, but 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 glad you came.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werent in the garden, and they havent come back.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garden, and they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come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was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wasnt’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wasn’t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was’nt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 have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we’ve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we’ve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w’eve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weve’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goes in the place where the letters are missing.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'haven’t' it replaces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not: do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don’t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is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isn’t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can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can’t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is, am, are: she is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I am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I’m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are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we’re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will, have: I will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I’ll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have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we’ve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contractions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that each use a contraction. Underline the apostrophe and say which letters are missing.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