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Apostrophes and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commas to separate items in a list.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commas in a list.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three or more things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, that separates the things in a list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joins the last two things in a list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Writing direct speech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have finished my homework replied Ravi.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“I have finished my homework,” replied Ravi.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words that are spoken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have finished my homework,” said Mia.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 have finished my homework,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” said Mia.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Aisha explained “The match begins at three.”   ○ Aisha explained, “The match begins at three”.   ○ Aisha explained, The match begins at three.   ○ Aisha explained, “The match begins at three.”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Aisha explained, “The match begins at three.”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is time to go home said the teacher.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“It is time to go home,” said the teacher.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so that the reporting clause (who said it) comes first.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have finished my homework,” said the captain.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captain said, “I have finished my homework.”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Commas in lists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Use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separate the things in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list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Put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before the last item and do not put a comma before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saw lions, tigers, bears and monkeys.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is kind, funny and clever.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list of nouns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packed a hat, a coat, a scarf and gloves.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list of adjectives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was a cold, wet, windy day.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list of actions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ran, jumped and played.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 Saturday I played tennis draughts and football with my cousins.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 Saturday I played tennis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draughts and football with my cousins.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 Saturday I played draughts chess and football with my cousins.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 Saturday I played draughts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chess and football with my cousins.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garden was full of poppies, tulips and, daisies.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garden was full of poppies tulips and daisies.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garden was full of poppies, tulips and daisies.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garden was full of poppies, tulips and daisies.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garden was full of poppies, tulips, daisies.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shop sells cheese, bread and, milk.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shop sells cheese, bread, milk.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shop sells cheese bread and milk.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shop sells cheese, bread and milk.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shop sells cheese, bread and milk.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goes between the last two items in a list instead of the word 'and'.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last two items are usually joined by 'and', with no comma.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'Mum bought apples pears and plums.'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is needed between 'apples' and 'pears'.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flag is red yellow and white.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flag is 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yellow and white.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my bag I packed some sandwiches a towel and a bottle of water.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my bag I packed some sandwiches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towel and a bottle of water.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class visited the farm the museum and the harbour last term.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class visited the farm, the museum and, the harbour last term.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class visited the farm, the museum, the harbour last term.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class visited the farm, the museum and the harbour last term.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Our class visited the farm, the museum and the harbour last term.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my bag I packed a towel a bottle of water and some sandwiches.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my bag I packed a towel, a bottle of water and some sandwiches.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 my bag I packed a towel, a bottle of water and some sandwiches.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my bag I packed a towel, a bottle of water, some sandwiches.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my bag I packed a towel, a bottle of water and, some sandwiches.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'Mum bought apples, pears and plums.'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Commas separate the items, and 'and' comes before the last item with no comma.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'We saw lions, zebras and giraffes.'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first two items are separated by a comma and the last two by 'and'.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class visited the farm the castle the library and the harbour last term.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class visited the farm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castle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library and the harbour last term.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flag is red white yellow and blue.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flag is 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white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yellow and blue.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flag is white yellow green and red.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flag is white, yellow, green and red.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flag is white, yellow, green and red.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flag is white, yellow, green and, red.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flag is white, yellow, green, red.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flag is blue yellow green and white.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flag is blue, yellow, green and white.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flag is blue, yellow, green and white.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flag is blue, yellow, green and, white.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flag is blue, yellow, green, white.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sells butter soup milk and rice.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sells butter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soup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milk and rice.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flag is yellow green red and white.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flag is yellow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green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red and white.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 packed a torch, a map and, a hat.'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There should be no comma after 'and'.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Commas are used between items in a list.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replaces 'and' between all items except the last two.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Our class visited the library the museum the harbour and the castle last term.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Our class visited the library, the museum, the harbour, the castle last term.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19709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19709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Our class visited the library, the museum, the harbour and, the castle last term.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Our class visited the library, the museum, the harbour and the castle last term.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Our class visited the library, the museum, the harbour and the castle last term.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Our class visited the library, the farm, the castle and the harbour last term.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Our class visited the library, the farm, the castle and the harbour last term.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35858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35858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Our class visited the library, the farm, the castle, the harbour last term.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65676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65676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Our class visited the library, the farm, the castle and, the harbour last term.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95494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95494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Our class visited the library the farm the castle and the harbour last term.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list of three items needs three commas.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list of three items needs two separators: one comma and one 'and'.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'We saw lions, zebras, giraffes.'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'And' is needed between the last two items: 'lions, zebras and giraffes'.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 list of nouns: I packed a hat, a coat, a scarf and gloves.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 list of adjectives: It was a cold, wet, windy day.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 list of actions: We ran, jumped and played.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Commas in 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four sentences that each contain a list of at least three things. Put in the commas.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