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write direct speech with a reporting clause, using verbs such as asked, shouted and whispered.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what someone says.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the spoken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new line for a new person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Punctuating 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have finished my homework explained the old man.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 have finished my homework,” explained the old man.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“It is time to go home” said Dad.   ○ “It is time to go home”, said Dad.   ○ It is time to go home, said Dad.   ○ “It is time to go home,” said 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“It is time to go home,” said Dad.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is time to go home explained Ravi.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“It is time to go home,” explained Ravi.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“I love this song,” said Tom.   ○ “I love this song”, said Tom.   ○ I love this song, said Tom.   ○ “I love this song” said Tom.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 love this song,” said Tom.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replied I love this song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replied, “I love this song.”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reporting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such as *said Mum* tells you who is speaking. Start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new line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each time a new person speaks.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“Come here,” called Mia.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“Look out!” shouted Ben.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spoken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going to the zoo,” said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comma, question mark or exclamation mark goes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closing marks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question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“Where are you?” asked Tom.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each person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said The match begins at three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said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match begins at three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announced It is time to go home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announced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can start now,” explained the teacher.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 can start now,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explained the teacher.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whispered, “Dinner will be ready soon.”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whispered,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Dinner will be ready soon.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Inverted commas are put around the words that are actually spoken.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show exactly what the speaker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said, “I am tired.”' has the full stop in the correct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full stop comes before the closing inverted commas because the spoken words end the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time to go home,” said the captain.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“It is time to go home,” said the captain.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time to go home, said the captain.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time to go home”, said the captain.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time to go home” said the captain.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replied, “I have finished my homework.”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old man replied, “I have finished my homework.”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replied, I have finished my homework.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replied “I have finished my homework.”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replied, “I have finished my homework”.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explained I love this song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explained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love this song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whispered The bridge is closed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whispered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bridge is closed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“The match begins at three,” replied Mum.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replied, “The match begins at three.”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“Nobody has seen the dog,” whispered Ravi.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whispered, “Nobody has seen the dog.”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 “Yes,” said Zara.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 “Yes,” said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“Look out!” shouted Zara, the word 'shouted' starts with a capital letter.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After the exclamation mark, the reporting clause continues the sentence, so 'shouted' has a lower-case letter.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 is closed said Ravi.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bridge is closed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Ravi.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love this song said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love this song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explained Nobody has seen the dog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explained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can start now said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can start 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shouted, “Look out!”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shouted,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Look out!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“Where are you going?” asked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 are you going?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asked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gasped, “Look out!”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gasped, “Look out!”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gasped, Look out!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gasped, “Look out”!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gasped “Look out!”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“Who left the gate open” asked the captain.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“Who left the gate open?” asked the captain.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“Who left the gate open?” asked the captain.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Who left the gate open? asked the captain.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“Who left the gate open”? asked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spoken words: “We are going to the zoo,” said Dad.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punctuation: a comma, question mark or exclamation mark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closing marks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question: “Where are you?” asked Tom.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Writing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of direct speech with a different reporting verb each time (asked, replied, shouted, whispered, called, laughed).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