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punctuate direct speech: inverted commas, a capital letter, and a comma, question mark or exclamation mark inside the closing marks.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punctuate direct speech.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the spoken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new line for a new person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“It is time to go home,” replied Dad.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It is time to go home,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replied Dad.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bridge is closed, whispered the teacher.   ○ “The bridge is closed” whispered the teacher.   ○ “The bridge is closed,” whispered the teacher.   ○ “The bridge is closed”, whispered the teacher.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“The bridge is closed,” whispered the teacher.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“We can start now,” explained the teacher.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We can start now,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explained the teacher.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“We can start now”, announced the teacher.   ○ “We can start now,” announced the teacher.   ○ We can start now, announced the teacher.   ○ “We can start now” announced the teacher.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“We can start now,” announced the teacher.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Aisha asked, “Can we play outside?”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Aisha asked,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Can we play outside?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reporting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such as *said Mum* tells you who is speaking. Start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new line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each time a new person speaks.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“Come here,” called Mia.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“Look out!” shouted Ben.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spoken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going to the zoo,” said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comma, question mark or exclamation mark goes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closing marks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question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“Where are you?” asked Tom.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each person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can start now said Tom.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can start 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begins at three said the old man.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match begins at three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the old 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love this song”, said Mum.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love this song,” said Mum.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 love this song,” said Mum.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love this song” said Mum.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love this song, said Mum.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begins at three, said Mum.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match begins at three”, said Mum.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match begins at three” said Mum.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match begins at three,” said Mum.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“The match begins at three,” said 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announced Nobody has seen the dog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announced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explained It is time to go home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explained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line is used each time a different person starts speaking.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speaker means a new line, which makes the conversation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said, “I am tired.”' has the full stop in the correct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full stop comes before the closing inverted commas because the spoken words end the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“Dinner will be ready soon” announced the teacher.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“Dinner will be ready soon,” announced the teacher.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“Dinner will be ready soon,” announced the teacher.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Dinner will be ready soon, announced the teacher.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“Dinner will be ready soon”, announced the teacher.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bridge is closed, muttered the old man.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closed” muttered the old man.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closed,” muttered the old man.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“The bridge is closed,” muttered the old man.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closed”, muttered the old 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whispered I love this song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whispered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love this song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replied Dinner will be ready soon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replied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Dinner will be ready soon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 “Nearly,” replied Tom.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 “Yes,” said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mark inside inverted commas is always followed by a capital letter.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When the reporting clause follows, it starts with a lower-case letter, e.g. “Where?” asked Mia.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quickly shouted Mia.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Come quickly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shouted Mia.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time does the film start asked Mum.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What time does the film start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asked 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demanded Where are you going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demanded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Where are you going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 Have you seen my coat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Have you seen my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announced “The match begins at three.”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announced, “The match begins at three”.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announced, “The match begins at three.”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announced, “The match begins at three.”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announced, The match begins at three.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Watch the step! cried the 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“Watch the step”! cried the teacher.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“Watch the step!” cried the teacher.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“Watch the step!” cried the teacher.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“Watch the step” cried the teacher.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Who left the gate open demanded Mum.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Who left the gate open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demanded Mum.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whispered It is time to go home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whispered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spoken words: “We are going to the zoo,” said Dad.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punctuation: a comma, question mark or exclamation mark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closing marks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question: “Where are you?” asked Tom.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conversation of four lines between two friends. Punctuate every line.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