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microsoft.com/office/2007/relationships/media" Target="../media/media2.mp4"/><Relationship Id="rId5" Type="http://schemas.openxmlformats.org/officeDocument/2006/relationships/video" Target="../media/media2.mp4"/><Relationship Id="rId6" Type="http://schemas.openxmlformats.org/officeDocument/2006/relationships/image" Target="../media/image11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Direct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direct speech and the words that are spoken.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words that are spoken.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that go round the spoken words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who spoke: said Mum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new line for a new person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Direct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exact words someone says. Put them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(speech marks).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reporting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such as *said Mum* tells you who is speaking. Start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new line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each time a new person speaks.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“Come here,” called Mia.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“Look out!” shouted Ben.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spoken words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“We are going to the zoo,” said Dad.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punctuation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comma, question mark or exclamation mark goes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inside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closing marks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question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“Where are you?” asked Tom.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each person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“We can start now,” explained the teacher.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 can start now,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explained the teacher.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announced, “The match begins at three.”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announced,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match begins at three.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announced, I love this song.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announced “I love this song.”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announced, “I love this song”.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announced, “I love this song.”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Mia announced, “I love this song.”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bridge is closed” muttered Mum.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bridge is closed,” muttered Mum.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“The bridge is closed,” muttered Mum.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bridge is closed, muttered Mum.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bridge is closed”, muttered Mum.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have finished my homework,” said Mia.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 have finished my homework,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said Mia.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“It is time to go home,” replied Dad.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It is time to go home,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replied Dad.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Inverted commas are put around the words that are actually spoken.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show exactly what the speaker said.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line is used each time a different person starts speaking.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speaker means a new line, which makes the conversation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muttered “The match begins at three.”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muttered, The match begins at three.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muttered, “The match begins at three.”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muttered, “The match begins at three.”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muttered, “The match begins at three”.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match begins at three, muttered Ravi.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match begins at three,” muttered Ravi.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“The match begins at three,” muttered Ravi.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match begins at three”, muttered Ravi.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match begins at three” muttered Ravi.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goes outside the closing inverted commas: “I am tired”, said Mia.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comma goes inside the closing inverted commas: “I am tired,” said Mia.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'Mia said, “I am tired.”' has the full stop in the correct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full stop comes before the closing inverted commas because the spoken words end the sentence.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27647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27647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Mia said that her dog was lost.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276478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95516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55166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955166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955166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955166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633854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633854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asked, “Is it raining?”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633854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633854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633854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073782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073782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Tom said that he would help.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507378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507378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5073782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276478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276478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Mia said, “My dog is lost.”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276478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276478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276478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1640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16406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“Where is the library?” asked Ravi.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16406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16406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716406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395094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395094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Mia said that her dog was lost.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395094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395094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4395094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5073782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5073782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asked, “Is it raining?”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5073782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5073782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5073782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27647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27647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Ravi asked where the library was.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276478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955166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55166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Mia said, “My dog is lost.”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95516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95516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955166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395094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395094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395094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395094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395094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835022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835022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Ravi said, “I like pizza.”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835022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835022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835022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274950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274950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“Where is the library?” asked Ravi.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274950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274950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5274950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627644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233684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233684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233684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233684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233684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658372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658372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658372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658372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658372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083060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083060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Tom said that he would help.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083060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083060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083060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507748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507748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Ravi asked where the library was.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50774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50774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63022" y="4507748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155956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155956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Mia said that she was hungry.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15595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15595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155956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“What time does the film start?” wondered Tom.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What time does the film start?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wondered Tom.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 gasped, “What a lovely surprise!”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 gasped,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What a lovely surprise!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demanded, Where are you going?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demanded, “Where are you going?”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Mum demanded, “Where are you going?”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demanded “Where are you going?”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demanded, “Where are you going”?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“Come quickly” shouted the old man.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“Come quickly!” shouted the old man.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“Come quickly!” shouted the old man.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“Come quickly”! shouted the old man.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Come quickly! shouted the old 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shouted, “Look out!”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shouted,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Look out!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“That was brilliant!” cried the captain.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That was brilliant!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cried the captain.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“Where are you going?” asked Mia, the question mark is correctly placed.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question mark belongs inside the inverted commas because it is part of what was said.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question mark inside inverted commas is always followed by a capital letter.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When the reporting clause follows, it starts with a lower-case letter, e.g. “Where?” asked Mia.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spoken words: “We are going to the zoo,” said Dad.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punctuation: a comma, question mark or exclamation mark goes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closing marks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 question: “Where are you?” asked Tom.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five sentences with direct speech in a story. Copy them and underline the spoken words.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